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4" r:id="rId2"/>
    <p:sldId id="326" r:id="rId3"/>
    <p:sldId id="336" r:id="rId4"/>
    <p:sldId id="337" r:id="rId5"/>
    <p:sldId id="338" r:id="rId6"/>
    <p:sldId id="339" r:id="rId7"/>
    <p:sldId id="341" r:id="rId8"/>
    <p:sldId id="256" r:id="rId9"/>
    <p:sldId id="257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f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image" Target="../media/image7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tiff"/><Relationship Id="rId5" Type="http://schemas.openxmlformats.org/officeDocument/2006/relationships/image" Target="../media/image9.jpg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5.pn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533385" y="3044279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Global Azure Virtual 2020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8DB60-A8E3-A849-9285-AAD31DB2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1" name="그림 6">
            <a:extLst>
              <a:ext uri="{FF2B5EF4-FFF2-40B4-BE49-F238E27FC236}">
                <a16:creationId xmlns:a16="http://schemas.microsoft.com/office/drawing/2014/main" id="{0E0DCCAD-78FC-1249-A090-4E554DEB3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9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Azure DevOps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사용해서 아주 쉽고 재미나게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sz="1600" b="1" dirty="0">
                <a:latin typeface="Segoe UI Symbol" panose="020B0502040204020203" pitchFamily="34" charset="0"/>
              </a:rPr>
              <a:t> 코드를 배포해보기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1600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Azure DevOps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활용한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1600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sz="1600" b="1" dirty="0">
                <a:latin typeface="Segoe UI Symbol" panose="020B0502040204020203" pitchFamily="34" charset="0"/>
              </a:rPr>
              <a:t> 돌리는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1600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AKS(Azure Kubernetes Services)</a:t>
            </a:r>
            <a:r>
              <a:rPr lang="ko-KR" altLang="en-US" sz="1600" b="1" dirty="0">
                <a:latin typeface="Segoe UI Symbol" panose="020B0502040204020203" pitchFamily="34" charset="0"/>
              </a:rPr>
              <a:t>에서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1600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이동진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489</Words>
  <Application>Microsoft Office PowerPoint</Application>
  <PresentationFormat>와이드스크린</PresentationFormat>
  <Paragraphs>86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Microsoft GothicNeo Light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8</cp:revision>
  <dcterms:created xsi:type="dcterms:W3CDTF">2020-04-15T15:25:02Z</dcterms:created>
  <dcterms:modified xsi:type="dcterms:W3CDTF">2020-04-25T03:20:04Z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